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B253-2629-D44D-BF44-36D5BF379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4800" b="1" dirty="0"/>
              <a:t>The Park Friendly Location in Toronto Neighbourhoods</a:t>
            </a:r>
            <a:br>
              <a:rPr lang="en-CA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2B604-6DD3-CA44-983D-5CDAA7B59C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CA" sz="3600" b="1" dirty="0"/>
              <a:t> </a:t>
            </a:r>
            <a:endParaRPr lang="en-CA" sz="3600" dirty="0"/>
          </a:p>
          <a:p>
            <a:r>
              <a:rPr lang="en-CA" sz="3600" dirty="0"/>
              <a:t>Qisheng Yin</a:t>
            </a:r>
          </a:p>
          <a:p>
            <a:r>
              <a:rPr lang="en-CA" sz="3600" dirty="0"/>
              <a:t>July 31,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71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D069-1E0F-BF49-800D-FC5051F8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Background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625D-6DEB-5841-A1D6-D07013667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John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searching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apartment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Toronto</a:t>
            </a:r>
          </a:p>
          <a:p>
            <a:r>
              <a:rPr lang="en-US" altLang="zh-CN" dirty="0"/>
              <a:t>John</a:t>
            </a:r>
            <a:r>
              <a:rPr lang="zh-CN" altLang="en-US" dirty="0"/>
              <a:t> </a:t>
            </a:r>
            <a:r>
              <a:rPr lang="en-US" altLang="zh-CN" dirty="0"/>
              <a:t>loves</a:t>
            </a:r>
            <a:r>
              <a:rPr lang="zh-CN" altLang="en-US" dirty="0"/>
              <a:t> </a:t>
            </a:r>
            <a:r>
              <a:rPr lang="en-US" altLang="zh-CN" dirty="0"/>
              <a:t>visit</a:t>
            </a:r>
            <a:r>
              <a:rPr lang="zh-CN" altLang="en-US" dirty="0"/>
              <a:t> </a:t>
            </a:r>
            <a:r>
              <a:rPr lang="en-US" altLang="zh-CN" dirty="0"/>
              <a:t>parks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CA" dirty="0"/>
              <a:t>requirement for the apartment is that it must be adjacent to lots of parks in Toronto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27C5C-FC3D-9947-91E6-E3D057BF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300">
                <a:solidFill>
                  <a:srgbClr val="EBEBEB"/>
                </a:solidFill>
              </a:rPr>
              <a:t>Preprocessed</a:t>
            </a:r>
            <a:r>
              <a:rPr lang="zh-CN" altLang="en-US" sz="3300">
                <a:solidFill>
                  <a:srgbClr val="EBEBEB"/>
                </a:solidFill>
              </a:rPr>
              <a:t> </a:t>
            </a:r>
            <a:r>
              <a:rPr lang="en-US" altLang="zh-CN" sz="3300">
                <a:solidFill>
                  <a:srgbClr val="EBEBEB"/>
                </a:solidFill>
              </a:rPr>
              <a:t>Location</a:t>
            </a:r>
            <a:r>
              <a:rPr lang="zh-CN" altLang="en-US" sz="3300">
                <a:solidFill>
                  <a:srgbClr val="EBEBEB"/>
                </a:solidFill>
              </a:rPr>
              <a:t> </a:t>
            </a:r>
            <a:r>
              <a:rPr lang="en-US" altLang="zh-CN" sz="3300">
                <a:solidFill>
                  <a:srgbClr val="EBEBEB"/>
                </a:solidFill>
              </a:rPr>
              <a:t>Info</a:t>
            </a:r>
            <a:r>
              <a:rPr lang="zh-CN" altLang="en-US" sz="3300">
                <a:solidFill>
                  <a:srgbClr val="EBEBEB"/>
                </a:solidFill>
              </a:rPr>
              <a:t> </a:t>
            </a:r>
            <a:r>
              <a:rPr lang="en-US" altLang="zh-CN" sz="3300">
                <a:solidFill>
                  <a:srgbClr val="EBEBEB"/>
                </a:solidFill>
              </a:rPr>
              <a:t>by</a:t>
            </a:r>
            <a:r>
              <a:rPr lang="zh-CN" altLang="en-US" sz="3300">
                <a:solidFill>
                  <a:srgbClr val="EBEBEB"/>
                </a:solidFill>
              </a:rPr>
              <a:t> </a:t>
            </a:r>
            <a:r>
              <a:rPr lang="en-US" altLang="zh-CN" sz="3300">
                <a:solidFill>
                  <a:srgbClr val="EBEBEB"/>
                </a:solidFill>
              </a:rPr>
              <a:t>Foursquare</a:t>
            </a:r>
            <a:endParaRPr lang="en-US" sz="3300">
              <a:solidFill>
                <a:srgbClr val="EBEBEB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5963EC-40EB-FF4F-8F77-2F6A5D7FB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462" y="3106151"/>
            <a:ext cx="9265076" cy="1757169"/>
          </a:xfrm>
        </p:spPr>
      </p:pic>
    </p:spTree>
    <p:extLst>
      <p:ext uri="{BB962C8B-B14F-4D97-AF65-F5344CB8AC3E}">
        <p14:creationId xmlns:p14="http://schemas.microsoft.com/office/powerpoint/2010/main" val="1423421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1E809-489B-4B49-B364-747E01F3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Map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of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the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parks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in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Toronto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0B4AE32-1D6D-854D-824C-B330D2594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921" y="2775743"/>
            <a:ext cx="6414304" cy="3592192"/>
          </a:xfrm>
        </p:spPr>
      </p:pic>
    </p:spTree>
    <p:extLst>
      <p:ext uri="{BB962C8B-B14F-4D97-AF65-F5344CB8AC3E}">
        <p14:creationId xmlns:p14="http://schemas.microsoft.com/office/powerpoint/2010/main" val="2400922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0B13FF8-2B3C-4BC1-B3E4-254B3F8C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FAB4D-5C45-C647-B5A5-252C13DB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altLang="zh-CN" sz="4800">
                <a:solidFill>
                  <a:srgbClr val="EBEBEB"/>
                </a:solidFill>
              </a:rPr>
              <a:t>K-mean</a:t>
            </a:r>
            <a:r>
              <a:rPr lang="zh-CN" altLang="en-US" sz="4800">
                <a:solidFill>
                  <a:srgbClr val="EBEBEB"/>
                </a:solidFill>
              </a:rPr>
              <a:t> </a:t>
            </a:r>
            <a:r>
              <a:rPr lang="en-US" altLang="zh-CN" sz="4800">
                <a:solidFill>
                  <a:srgbClr val="EBEBEB"/>
                </a:solidFill>
              </a:rPr>
              <a:t>clustering</a:t>
            </a:r>
            <a:endParaRPr lang="en-US" sz="4800">
              <a:solidFill>
                <a:srgbClr val="EBEBEB"/>
              </a:solidFill>
            </a:endParaRP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B9C1207E-FFD8-4821-AFE6-71C72436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B199503-2632-490F-8EB2-759D887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1C7CB4-0228-486A-931A-262ABB67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45E10BB-336E-41FF-BC44-0E588927C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9"/>
            <a:ext cx="6495847" cy="1885146"/>
          </a:xfrm>
        </p:spPr>
        <p:txBody>
          <a:bodyPr>
            <a:normAutofit/>
          </a:bodyPr>
          <a:lstStyle/>
          <a:p>
            <a:r>
              <a:rPr lang="en-CA" dirty="0"/>
              <a:t>K-means clustering </a:t>
            </a:r>
            <a:r>
              <a:rPr lang="en-US" altLang="zh-CN" dirty="0"/>
              <a:t>assigned</a:t>
            </a:r>
            <a:r>
              <a:rPr lang="en-CA" dirty="0"/>
              <a:t> the parks in Toronto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  <a:r>
              <a:rPr lang="en-CA" dirty="0"/>
              <a:t>. </a:t>
            </a: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2EC2FD-F9E2-A94B-9851-8ADA41B6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2" y="3562395"/>
            <a:ext cx="6495847" cy="248466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964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E4C6-84FE-424B-8C73-353B218F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1359242"/>
            <a:ext cx="3624769" cy="1828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300" dirty="0"/>
              <a:t>V</a:t>
            </a:r>
            <a:r>
              <a:rPr lang="en-US" sz="3300" dirty="0"/>
              <a:t>isualiz</a:t>
            </a:r>
            <a:r>
              <a:rPr lang="en-US" altLang="zh-CN" sz="3300" dirty="0"/>
              <a:t>ation</a:t>
            </a:r>
            <a:r>
              <a:rPr lang="en-US" sz="3300" dirty="0"/>
              <a:t> </a:t>
            </a:r>
            <a:r>
              <a:rPr lang="en-US" altLang="zh-CN" sz="3300" dirty="0"/>
              <a:t>of</a:t>
            </a:r>
            <a:r>
              <a:rPr lang="zh-CN" altLang="en-US" sz="3300" dirty="0"/>
              <a:t> </a:t>
            </a:r>
            <a:r>
              <a:rPr lang="en-US" sz="3300" dirty="0"/>
              <a:t>the resulting clusters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437D118-1103-FF47-BF67-AEB7D620A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4" r="17314" b="-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5E5A6F-7300-499D-A7B3-B00A209AE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9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8BEE4-2626-E04E-AD56-5F82415F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Examine Clusters</a:t>
            </a:r>
            <a:endParaRPr lang="en-US" sz="5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6B02B-C0B5-1941-A57D-E59A1CAD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cluster 1has 21 parks in its group and it has the highest number of the parks among each cluster.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101736-875A-B845-9FDB-30418F02F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335935"/>
            <a:ext cx="6270662" cy="418566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49898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81CD-7A97-3B4F-BB7E-1092C2A4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>
            <a:normAutofit/>
          </a:bodyPr>
          <a:lstStyle/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location</a:t>
            </a:r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7DC6C0-A412-1043-AE20-3D8225B13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171"/>
          <a:stretch/>
        </p:blipFill>
        <p:spPr>
          <a:xfrm>
            <a:off x="4613644" y="609368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553EC36-2BC8-0D45-B5E6-BDDCAD5FF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95" r="34009"/>
          <a:stretch/>
        </p:blipFill>
        <p:spPr>
          <a:xfrm>
            <a:off x="8135262" y="609601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4E2689-26D4-44B0-9175-57BD88CF2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2EFC1-0854-8549-86DC-BF832765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2484544"/>
            <a:ext cx="3329666" cy="3763855"/>
          </a:xfrm>
        </p:spPr>
        <p:txBody>
          <a:bodyPr>
            <a:normAutofit/>
          </a:bodyPr>
          <a:lstStyle/>
          <a:p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CA" altLang="zh-CN" dirty="0"/>
              <a:t>80 Grosvenor St, Toronto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adjacent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parks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Toronto.</a:t>
            </a:r>
          </a:p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apartment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Burano</a:t>
            </a:r>
            <a:r>
              <a:rPr lang="zh-CN" altLang="en-US" dirty="0"/>
              <a:t> </a:t>
            </a:r>
            <a:r>
              <a:rPr lang="en-US" altLang="zh-CN" dirty="0"/>
              <a:t>Condos.</a:t>
            </a:r>
            <a:r>
              <a:rPr lang="en-CA" altLang="zh-C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39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Macintosh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The Park Friendly Location in Toronto Neighbourhoods </vt:lpstr>
      <vt:lpstr>Background </vt:lpstr>
      <vt:lpstr>Preprocessed Location Info by Foursquare</vt:lpstr>
      <vt:lpstr>Map of the parks in Toronto</vt:lpstr>
      <vt:lpstr>K-mean clustering</vt:lpstr>
      <vt:lpstr>Visualization of the resulting clusters</vt:lpstr>
      <vt:lpstr>Examine Clusters</vt:lpstr>
      <vt:lpstr>The 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Park Friendly Location in Toronto Neighbourhoods </dc:title>
  <dc:creator>Qisheng Yin</dc:creator>
  <cp:lastModifiedBy>Qisheng Yin</cp:lastModifiedBy>
  <cp:revision>1</cp:revision>
  <dcterms:created xsi:type="dcterms:W3CDTF">2020-07-31T19:40:49Z</dcterms:created>
  <dcterms:modified xsi:type="dcterms:W3CDTF">2020-07-31T19:41:05Z</dcterms:modified>
</cp:coreProperties>
</file>